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6" r:id="rId18"/>
    <p:sldId id="273" r:id="rId19"/>
    <p:sldId id="274" r:id="rId2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2192D-CEC7-FA32-B1B1-5065F0225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CE922-E853-0CBA-F28E-806188DD3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4A959-EB23-ED76-10FB-05162BF5B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68630-5556-4386-1EFD-BB62D327A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B6350-6598-A5F9-31B8-170348979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59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C1F2F-C0DA-E4B9-8174-275B6527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15DF4-E575-973C-253C-876FE0CBB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87D98-05F6-B63B-A779-0BA4B447C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13F0-C555-404A-DCAA-9822BBC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08DD9-0CBA-37F8-3737-6738484A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60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1B9F9-8AF1-E86D-3D01-FB9394133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CC529-A250-CFEE-8A8E-2D0DF27FD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05D85-B5BF-E143-EDFF-747F02919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AE84F-CDA1-94E4-38E0-6DDB61C1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CA168-F1CF-EB5D-74F8-878724689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9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5CDA2-7CD1-6588-59E8-3A3E0164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B871C-03FA-EE27-4787-9E83AF3B2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A1E12-5328-0F3D-9920-FEDF6424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134D7-D44D-15A4-98E6-906259A34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A6C6F-5C43-A78D-CF2B-1B3A1ADE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EC586-DAC9-52B8-F533-632DDD98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60416-F748-8CD3-16BE-306945C8C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A1ED6-9F7F-FF41-9A24-0FD63F503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6240E-DED6-0091-5989-ABACCE2E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B4FA3-5871-2F67-F541-9BA44CCDB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0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F582F-A7F3-66B5-DBB7-AEF9AD313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A61C9-00D4-E619-C457-DB2DB1944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23E38-46F8-F1C8-EEF1-987BB1D46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2A228-0624-57C6-36A2-A631141B2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42A7E-F884-FFC5-5258-33CCA659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608BA-69AA-479B-DA99-CA065F34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3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46ED-47E9-9023-19D4-21AFC14CE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2AB68-CF5D-7645-3863-AEB4AC724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E49E37-4B3D-D03C-7541-068BC7FBB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878F2-0F08-8045-8FB7-E57AF1699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89B9F7-AEAB-04F7-CABA-05F37983E5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BF50C5-82CA-1EAC-3E27-FC1A50E3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4F84-5A2E-DA17-3577-38F3C9A9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7A05A-1942-5430-8E9B-59D63F09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81F48-B6FF-EADD-BC44-7F0BCEFA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7EB81-19C9-9BB5-ECAF-D1123985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96025-E8D9-042E-D4AF-08FE3D7E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7DC98-EBD1-4F0E-8DE8-56FF695F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52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FD0FF0-2165-A537-4A8F-41C93BC8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6D525E-F9D0-B6A0-7400-6A0BE8865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26D2E-597E-B846-7CF6-2D9FFCDC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6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C2CF-C7E9-E5ED-1BD4-105A27685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5865D-E42A-326E-8005-765594B78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7D105-EBF8-FA82-E519-BB3AA3ED2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8C46F-359F-7FF5-DB6D-3211FCBED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C61D2-1472-930B-345F-C9B12677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20B6A-AB49-D246-4291-7B010106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4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6585B-FC9C-B1DC-BF01-75BB10AC9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100DE-5BC1-B746-C046-01BA0884E6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0098AC-07FB-E938-C801-F4EDA6A67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5EDBC-99A6-867C-07ED-DDF1D093A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360E4-AB22-2673-36E0-3DC586F50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FD256-BB38-C640-40F7-9D466016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5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11FA1-ADB7-D20C-F6F5-10A44E9C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40284-682D-12A4-5BE4-196051BD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7B377-8496-1780-21D5-919AB7FBE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219F5-EFCB-4314-BDB0-A13A71100018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72174-0E32-6558-E21E-854BD1B18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09374-2F86-EFAB-BFD8-BE0A5B977B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3CBF-6F97-44D0-ACCB-9FC4B42B9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185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ED383-F854-8F91-58CC-04D12E9125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2310312"/>
          </a:xfrm>
        </p:spPr>
        <p:txBody>
          <a:bodyPr>
            <a:normAutofit/>
          </a:bodyPr>
          <a:lstStyle/>
          <a:p>
            <a:r>
              <a:rPr lang="en-US" sz="5200">
                <a:solidFill>
                  <a:schemeClr val="tx2"/>
                </a:solidFill>
              </a:rPr>
              <a:t>Celtic Knot Pens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645859-630A-9B8D-8AA2-F797CF875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by Mark Maxwell</a:t>
            </a:r>
          </a:p>
        </p:txBody>
      </p:sp>
    </p:spTree>
    <p:extLst>
      <p:ext uri="{BB962C8B-B14F-4D97-AF65-F5344CB8AC3E}">
        <p14:creationId xmlns:p14="http://schemas.microsoft.com/office/powerpoint/2010/main" val="418574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b (3)">
            <a:extLst>
              <a:ext uri="{FF2B5EF4-FFF2-40B4-BE49-F238E27FC236}">
                <a16:creationId xmlns:a16="http://schemas.microsoft.com/office/drawing/2014/main" id="{EDB148C1-8F4C-DA14-82E9-4D58895E2B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7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c (1)">
            <a:extLst>
              <a:ext uri="{FF2B5EF4-FFF2-40B4-BE49-F238E27FC236}">
                <a16:creationId xmlns:a16="http://schemas.microsoft.com/office/drawing/2014/main" id="{F8630BB4-489F-E04D-F1B7-41DCDA6F0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1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c (2)">
            <a:extLst>
              <a:ext uri="{FF2B5EF4-FFF2-40B4-BE49-F238E27FC236}">
                <a16:creationId xmlns:a16="http://schemas.microsoft.com/office/drawing/2014/main" id="{B2A58D31-3CD9-EFBD-79F2-172A6D2C03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82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c (3)">
            <a:extLst>
              <a:ext uri="{FF2B5EF4-FFF2-40B4-BE49-F238E27FC236}">
                <a16:creationId xmlns:a16="http://schemas.microsoft.com/office/drawing/2014/main" id="{E9EBDF6E-3950-DF7C-3E3B-97A4343C37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31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c (4)">
            <a:extLst>
              <a:ext uri="{FF2B5EF4-FFF2-40B4-BE49-F238E27FC236}">
                <a16:creationId xmlns:a16="http://schemas.microsoft.com/office/drawing/2014/main" id="{BEC2F373-13B6-7C97-6E9E-580A0F4356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48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4F069418-0627-7FF5-824A-2E8A089A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9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041171F-72F7-7138-06D1-B86A3533A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2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274AF74-3E51-E0CA-0CD8-291C5F0BD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16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metal, close&#10;&#10;Description automatically generated">
            <a:extLst>
              <a:ext uri="{FF2B5EF4-FFF2-40B4-BE49-F238E27FC236}">
                <a16:creationId xmlns:a16="http://schemas.microsoft.com/office/drawing/2014/main" id="{661286CA-4DD3-D0B4-7596-1E93D1062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5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9A17F2-9B93-143F-F627-A1A4E9791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 (1)">
            <a:extLst>
              <a:ext uri="{FF2B5EF4-FFF2-40B4-BE49-F238E27FC236}">
                <a16:creationId xmlns:a16="http://schemas.microsoft.com/office/drawing/2014/main" id="{45FB158E-3D26-494E-AEA4-685A6A15F3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15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 (2)">
            <a:extLst>
              <a:ext uri="{FF2B5EF4-FFF2-40B4-BE49-F238E27FC236}">
                <a16:creationId xmlns:a16="http://schemas.microsoft.com/office/drawing/2014/main" id="{124B9D30-F9D9-81A5-652B-01402DC8A3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9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 (3)">
            <a:extLst>
              <a:ext uri="{FF2B5EF4-FFF2-40B4-BE49-F238E27FC236}">
                <a16:creationId xmlns:a16="http://schemas.microsoft.com/office/drawing/2014/main" id="{493E58F0-081C-3CCD-A5A5-88C0E4E04B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6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a (1)">
            <a:extLst>
              <a:ext uri="{FF2B5EF4-FFF2-40B4-BE49-F238E27FC236}">
                <a16:creationId xmlns:a16="http://schemas.microsoft.com/office/drawing/2014/main" id="{4F6531D6-CD96-2ED9-83A4-EFBBA56F91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2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a (2)">
            <a:extLst>
              <a:ext uri="{FF2B5EF4-FFF2-40B4-BE49-F238E27FC236}">
                <a16:creationId xmlns:a16="http://schemas.microsoft.com/office/drawing/2014/main" id="{289A2060-0F4C-6EE2-78B4-4078191DF4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98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a (3)">
            <a:extLst>
              <a:ext uri="{FF2B5EF4-FFF2-40B4-BE49-F238E27FC236}">
                <a16:creationId xmlns:a16="http://schemas.microsoft.com/office/drawing/2014/main" id="{623E398D-AF03-E730-A86D-710D7B5247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2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b (1)">
            <a:extLst>
              <a:ext uri="{FF2B5EF4-FFF2-40B4-BE49-F238E27FC236}">
                <a16:creationId xmlns:a16="http://schemas.microsoft.com/office/drawing/2014/main" id="{C99770A8-851B-C041-20FF-2114F9E046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4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rk Maxwell b (2)">
            <a:extLst>
              <a:ext uri="{FF2B5EF4-FFF2-40B4-BE49-F238E27FC236}">
                <a16:creationId xmlns:a16="http://schemas.microsoft.com/office/drawing/2014/main" id="{B70029CB-F188-8DAF-8440-DA0FE0A8B8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54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</TotalTime>
  <Words>6</Words>
  <Application>Microsoft Office PowerPoint</Application>
  <PresentationFormat>Widescreen</PresentationFormat>
  <Paragraphs>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Celtic Knot Pens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Celtic Knot Pens</dc:title>
  <dc:creator>Larry Sefton</dc:creator>
  <cp:lastModifiedBy>Larry Sefton</cp:lastModifiedBy>
  <cp:revision>2</cp:revision>
  <dcterms:created xsi:type="dcterms:W3CDTF">2023-03-18T00:47:52Z</dcterms:created>
  <dcterms:modified xsi:type="dcterms:W3CDTF">2023-03-21T02:29:03Z</dcterms:modified>
</cp:coreProperties>
</file>